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3F6805-3D5D-4E1F-BFC1-36D6625E1E82}" type="datetimeFigureOut">
              <a:rPr lang="ru-RU" smtClean="0"/>
              <a:pPr/>
              <a:t>10.10.2019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B97EF4-CC5A-4B17-AF5D-16E82BA2CB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246" y="-124997"/>
            <a:ext cx="8712968" cy="2016224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</a:rPr>
              <a:t>«Мій рідний край ні з чим не порівняти!»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075931"/>
            <a:ext cx="3821554" cy="2305397"/>
          </a:xfrm>
        </p:spPr>
        <p:txBody>
          <a:bodyPr>
            <a:normAutofit fontScale="62500" lnSpcReduction="20000"/>
          </a:bodyPr>
          <a:lstStyle/>
          <a:p>
            <a:endParaRPr lang="uk-UA" sz="2400" dirty="0" smtClean="0"/>
          </a:p>
          <a:p>
            <a:pPr algn="ctr"/>
            <a:r>
              <a:rPr lang="uk-UA" dirty="0" err="1" smtClean="0"/>
              <a:t>Кобринівського</a:t>
            </a:r>
            <a:r>
              <a:rPr lang="uk-UA" dirty="0" smtClean="0"/>
              <a:t> </a:t>
            </a:r>
            <a:r>
              <a:rPr lang="uk-UA" dirty="0"/>
              <a:t>навчально-виховного комплексу</a:t>
            </a:r>
            <a:endParaRPr lang="ru-RU" dirty="0"/>
          </a:p>
          <a:p>
            <a:pPr algn="ctr"/>
            <a:r>
              <a:rPr lang="uk-UA" dirty="0"/>
              <a:t>«Дошкільний навчальний заклад - загальноосвітня школа </a:t>
            </a:r>
            <a:r>
              <a:rPr lang="en-US" dirty="0"/>
              <a:t>I</a:t>
            </a:r>
            <a:r>
              <a:rPr lang="uk-UA" dirty="0"/>
              <a:t>-</a:t>
            </a:r>
            <a:r>
              <a:rPr lang="en-US" dirty="0" smtClean="0"/>
              <a:t>II</a:t>
            </a:r>
            <a:r>
              <a:rPr lang="uk-UA" dirty="0"/>
              <a:t>І</a:t>
            </a:r>
            <a:r>
              <a:rPr lang="en-US" dirty="0" smtClean="0"/>
              <a:t> </a:t>
            </a:r>
            <a:r>
              <a:rPr lang="uk-UA" dirty="0"/>
              <a:t>ступенів»</a:t>
            </a:r>
            <a:endParaRPr lang="ru-RU" dirty="0"/>
          </a:p>
          <a:p>
            <a:pPr algn="ctr"/>
            <a:r>
              <a:rPr lang="uk-UA" dirty="0"/>
              <a:t> </a:t>
            </a:r>
            <a:r>
              <a:rPr lang="uk-UA" dirty="0" err="1"/>
              <a:t>Тальнівської</a:t>
            </a:r>
            <a:r>
              <a:rPr lang="uk-UA" dirty="0"/>
              <a:t> районної ради </a:t>
            </a:r>
            <a:endParaRPr lang="ru-RU" dirty="0"/>
          </a:p>
          <a:p>
            <a:pPr algn="ctr"/>
            <a:r>
              <a:rPr lang="uk-UA" dirty="0"/>
              <a:t>Черкаської області</a:t>
            </a:r>
            <a:endParaRPr lang="ru-RU" dirty="0"/>
          </a:p>
          <a:p>
            <a:r>
              <a:rPr lang="uk-UA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62" y="2132856"/>
            <a:ext cx="479467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79581"/>
            <a:ext cx="2170956" cy="162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62" y="5244030"/>
            <a:ext cx="2324522" cy="149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914" y="1839198"/>
            <a:ext cx="3350146" cy="223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501332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/>
              <a:t>р. Гірський </a:t>
            </a:r>
            <a:r>
              <a:rPr lang="uk-UA" b="1" dirty="0" err="1" smtClean="0"/>
              <a:t>Тікич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389120"/>
          </a:xfrm>
        </p:spPr>
        <p:txBody>
          <a:bodyPr/>
          <a:lstStyle/>
          <a:p>
            <a:r>
              <a:rPr lang="ru-RU" dirty="0" err="1" smtClean="0"/>
              <a:t>Тальне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розмістилося</a:t>
            </a:r>
            <a:r>
              <a:rPr lang="ru-RU" dirty="0" smtClean="0"/>
              <a:t> в </a:t>
            </a:r>
            <a:r>
              <a:rPr lang="ru-RU" dirty="0" err="1" smtClean="0"/>
              <a:t>глибокій</a:t>
            </a:r>
            <a:r>
              <a:rPr lang="ru-RU" dirty="0" smtClean="0"/>
              <a:t> </a:t>
            </a:r>
            <a:r>
              <a:rPr lang="ru-RU" dirty="0" err="1" smtClean="0"/>
              <a:t>долині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Гірський</a:t>
            </a:r>
            <a:r>
              <a:rPr lang="ru-RU" dirty="0" smtClean="0"/>
              <a:t> </a:t>
            </a:r>
            <a:r>
              <a:rPr lang="ru-RU" dirty="0" err="1" smtClean="0"/>
              <a:t>Тікич</a:t>
            </a:r>
            <a:r>
              <a:rPr lang="ru-RU" dirty="0" smtClean="0"/>
              <a:t> на берегах </a:t>
            </a:r>
            <a:r>
              <a:rPr lang="ru-RU" dirty="0" err="1" smtClean="0"/>
              <a:t>якої</a:t>
            </a:r>
            <a:r>
              <a:rPr lang="ru-RU" dirty="0" smtClean="0"/>
              <a:t> росте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верболозу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0700.jpg"/>
          <p:cNvPicPr>
            <a:picLocks noChangeAspect="1"/>
          </p:cNvPicPr>
          <p:nvPr/>
        </p:nvPicPr>
        <p:blipFill>
          <a:blip r:embed="rId2" cstate="print"/>
          <a:srcRect t="8598"/>
          <a:stretch>
            <a:fillRect/>
          </a:stretch>
        </p:blipFill>
        <p:spPr>
          <a:xfrm>
            <a:off x="1259632" y="2465512"/>
            <a:ext cx="687679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802757"/>
      </p:ext>
    </p:extLst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1648" cy="30689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Пам</a:t>
            </a:r>
            <a:r>
              <a:rPr lang="en-US" b="1" dirty="0" smtClean="0"/>
              <a:t>`</a:t>
            </a:r>
            <a:r>
              <a:rPr lang="ru-RU" b="1" dirty="0" err="1" smtClean="0"/>
              <a:t>ятник</a:t>
            </a:r>
            <a:r>
              <a:rPr lang="ru-RU" b="1" dirty="0" smtClean="0"/>
              <a:t> </a:t>
            </a:r>
            <a:r>
              <a:rPr lang="ru-RU" b="1" dirty="0" err="1" smtClean="0"/>
              <a:t>Гетьманам</a:t>
            </a:r>
            <a:r>
              <a:rPr lang="ru-RU" b="1" dirty="0" smtClean="0"/>
              <a:t> - </a:t>
            </a:r>
            <a:r>
              <a:rPr lang="ru-RU" b="1" dirty="0" err="1" smtClean="0"/>
              <a:t>Івану</a:t>
            </a:r>
            <a:r>
              <a:rPr lang="ru-RU" b="1" dirty="0" smtClean="0"/>
              <a:t> </a:t>
            </a:r>
            <a:r>
              <a:rPr lang="ru-RU" b="1" dirty="0" err="1" smtClean="0"/>
              <a:t>Мазепі</a:t>
            </a:r>
            <a:r>
              <a:rPr lang="ru-RU" b="1" dirty="0" smtClean="0"/>
              <a:t>, Петру </a:t>
            </a:r>
            <a:r>
              <a:rPr lang="ru-RU" b="1" dirty="0" err="1" smtClean="0"/>
              <a:t>Дорошенку</a:t>
            </a:r>
            <a:r>
              <a:rPr lang="ru-RU" b="1" dirty="0" smtClean="0"/>
              <a:t>, </a:t>
            </a:r>
            <a:r>
              <a:rPr lang="ru-RU" b="1" dirty="0" err="1" smtClean="0"/>
              <a:t>Байді</a:t>
            </a:r>
            <a:r>
              <a:rPr lang="ru-RU" b="1" dirty="0" smtClean="0"/>
              <a:t> Вишневецкому </a:t>
            </a:r>
            <a:r>
              <a:rPr lang="ru-RU" b="1" dirty="0" err="1" smtClean="0"/>
              <a:t>і</a:t>
            </a:r>
            <a:r>
              <a:rPr lang="ru-RU" b="1" dirty="0" smtClean="0"/>
              <a:t> Богдану </a:t>
            </a:r>
            <a:r>
              <a:rPr lang="ru-RU" b="1" dirty="0" err="1" smtClean="0"/>
              <a:t>Хмельниц</a:t>
            </a:r>
            <a:r>
              <a:rPr lang="uk-UA" b="1" dirty="0" smtClean="0"/>
              <a:t>ь</a:t>
            </a:r>
            <a:r>
              <a:rPr lang="ru-RU" b="1" dirty="0" smtClean="0"/>
              <a:t>кому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17032"/>
            <a:ext cx="8085584" cy="1868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ÐÐµÑÑÐ¼Ð°Ð½Ñ ÑÐ¼Ð¾ÑÑÑÑ Ð½Ð° Ð²ÑÐµ ÑÐµÑÑÑÐµ ÑÑÐ¾ÑÐ¾Ð½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602088" cy="34515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60032" y="414908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6443126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1847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b="1" dirty="0" err="1" smtClean="0"/>
              <a:t>Римо-католицький</a:t>
            </a:r>
            <a:r>
              <a:rPr lang="ru-RU" b="1" dirty="0" smtClean="0"/>
              <a:t> костел </a:t>
            </a:r>
            <a:r>
              <a:rPr lang="ru-RU" b="1" dirty="0" err="1" smtClean="0"/>
              <a:t>св.Анни</a:t>
            </a:r>
            <a:r>
              <a:rPr lang="ru-RU" b="1" dirty="0" smtClean="0"/>
              <a:t>, </a:t>
            </a:r>
            <a:r>
              <a:rPr lang="ru-RU" b="1" dirty="0" err="1" smtClean="0"/>
              <a:t>збудований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1702 року.</a:t>
            </a:r>
            <a:endParaRPr lang="ru-RU" b="1" dirty="0"/>
          </a:p>
        </p:txBody>
      </p:sp>
      <p:pic>
        <p:nvPicPr>
          <p:cNvPr id="6" name="Содержимое 5" descr="0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316"/>
          <a:stretch>
            <a:fillRect/>
          </a:stretch>
        </p:blipFill>
        <p:spPr>
          <a:xfrm>
            <a:off x="0" y="2420888"/>
            <a:ext cx="5400600" cy="3474310"/>
          </a:xfrm>
        </p:spPr>
      </p:pic>
      <p:pic>
        <p:nvPicPr>
          <p:cNvPr id="7" name="Рисунок 6" descr="0343.jpg"/>
          <p:cNvPicPr>
            <a:picLocks noChangeAspect="1"/>
          </p:cNvPicPr>
          <p:nvPr/>
        </p:nvPicPr>
        <p:blipFill>
          <a:blip r:embed="rId3" cstate="print"/>
          <a:srcRect l="2765" t="7363"/>
          <a:stretch>
            <a:fillRect/>
          </a:stretch>
        </p:blipFill>
        <p:spPr>
          <a:xfrm>
            <a:off x="5724128" y="2132856"/>
            <a:ext cx="2964029" cy="42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1094809"/>
      </p:ext>
    </p:extLst>
  </p:cSld>
  <p:clrMapOvr>
    <a:masterClrMapping/>
  </p:clrMapOvr>
  <p:transition spd="slow" advClick="0" advTm="9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25945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Фанівський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– </a:t>
            </a:r>
            <a:r>
              <a:rPr lang="ru-RU" dirty="0" err="1" smtClean="0"/>
              <a:t>дім</a:t>
            </a:r>
            <a:r>
              <a:rPr lang="ru-RU" dirty="0" smtClean="0"/>
              <a:t> </a:t>
            </a:r>
            <a:r>
              <a:rPr lang="ru-RU" dirty="0" err="1" smtClean="0"/>
              <a:t>керуючого</a:t>
            </a:r>
            <a:r>
              <a:rPr lang="ru-RU" dirty="0" smtClean="0"/>
              <a:t> </a:t>
            </a:r>
            <a:r>
              <a:rPr lang="ru-RU" dirty="0" err="1" smtClean="0"/>
              <a:t>маєтком</a:t>
            </a:r>
            <a:r>
              <a:rPr lang="ru-RU" dirty="0" smtClean="0"/>
              <a:t> Шувалова </a:t>
            </a:r>
            <a:r>
              <a:rPr lang="ru-RU" dirty="0" err="1" smtClean="0"/>
              <a:t>Костянтина</a:t>
            </a:r>
            <a:r>
              <a:rPr lang="ru-RU" dirty="0" smtClean="0"/>
              <a:t> </a:t>
            </a:r>
            <a:r>
              <a:rPr lang="ru-RU" dirty="0" err="1" smtClean="0"/>
              <a:t>Чочуліна</a:t>
            </a:r>
            <a:r>
              <a:rPr lang="ru-RU" dirty="0" smtClean="0"/>
              <a:t>, </a:t>
            </a:r>
            <a:r>
              <a:rPr lang="ru-RU" dirty="0" err="1" smtClean="0"/>
              <a:t>збудований</a:t>
            </a:r>
            <a:r>
              <a:rPr lang="ru-RU" dirty="0" smtClean="0"/>
              <a:t> 1903 року.</a:t>
            </a:r>
            <a:endParaRPr lang="ru-RU" dirty="0"/>
          </a:p>
        </p:txBody>
      </p:sp>
      <p:pic>
        <p:nvPicPr>
          <p:cNvPr id="4" name="Содержимое 3" descr="0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293" r="3089"/>
          <a:stretch>
            <a:fillRect/>
          </a:stretch>
        </p:blipFill>
        <p:spPr>
          <a:xfrm>
            <a:off x="179512" y="2132856"/>
            <a:ext cx="3024336" cy="4393379"/>
          </a:xfrm>
        </p:spPr>
      </p:pic>
      <p:pic>
        <p:nvPicPr>
          <p:cNvPr id="5" name="Рисунок 4" descr="0376.jpg"/>
          <p:cNvPicPr>
            <a:picLocks noChangeAspect="1"/>
          </p:cNvPicPr>
          <p:nvPr/>
        </p:nvPicPr>
        <p:blipFill>
          <a:blip r:embed="rId3" cstate="print"/>
          <a:srcRect r="1725" b="6071"/>
          <a:stretch>
            <a:fillRect/>
          </a:stretch>
        </p:blipFill>
        <p:spPr>
          <a:xfrm>
            <a:off x="5940152" y="2348880"/>
            <a:ext cx="2808312" cy="4032448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Содержимое 3" descr="0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659" r="1569"/>
          <a:stretch>
            <a:fillRect/>
          </a:stretch>
        </p:blipFill>
        <p:spPr>
          <a:xfrm>
            <a:off x="179512" y="2924944"/>
            <a:ext cx="6000328" cy="3775918"/>
          </a:xfrm>
        </p:spPr>
      </p:pic>
      <p:pic>
        <p:nvPicPr>
          <p:cNvPr id="5" name="Рисунок 4" descr="0720.jpg"/>
          <p:cNvPicPr>
            <a:picLocks noChangeAspect="1"/>
          </p:cNvPicPr>
          <p:nvPr/>
        </p:nvPicPr>
        <p:blipFill>
          <a:blip r:embed="rId3" cstate="print"/>
          <a:srcRect l="15972" t="12200" r="2085"/>
          <a:stretch>
            <a:fillRect/>
          </a:stretch>
        </p:blipFill>
        <p:spPr>
          <a:xfrm>
            <a:off x="5819031" y="188640"/>
            <a:ext cx="3324969" cy="5352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2">
                    <a:lumMod val="50000"/>
                  </a:schemeClr>
                </a:solidFill>
              </a:rPr>
              <a:t>Монумент невідомому солдату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19" y="260648"/>
            <a:ext cx="8606061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r>
              <a:rPr lang="uk-UA" b="1" dirty="0" err="1" smtClean="0"/>
              <a:t>Тальнівський</a:t>
            </a:r>
            <a:r>
              <a:rPr lang="uk-UA" b="1" dirty="0" smtClean="0"/>
              <a:t> краєзнавчий музей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5396970" cy="4047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7" t="3830" r="11272"/>
          <a:stretch/>
        </p:blipFill>
        <p:spPr>
          <a:xfrm>
            <a:off x="4499992" y="2132856"/>
            <a:ext cx="4502727" cy="45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805102"/>
      </p:ext>
    </p:extLst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Любуюсь часто 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733256"/>
          </a:xfrm>
        </p:spPr>
        <p:txBody>
          <a:bodyPr>
            <a:normAutofit/>
          </a:bodyPr>
          <a:lstStyle/>
          <a:p>
            <a:r>
              <a:rPr lang="uk-UA" i="1" dirty="0" smtClean="0"/>
              <a:t>Любуюсь часто я лугами</a:t>
            </a:r>
          </a:p>
          <a:p>
            <a:pPr marL="0" indent="0">
              <a:buNone/>
            </a:pPr>
            <a:r>
              <a:rPr lang="uk-UA" i="1" dirty="0" smtClean="0"/>
              <a:t>Красою чистою лісів,</a:t>
            </a:r>
          </a:p>
          <a:p>
            <a:pPr marL="0" indent="0">
              <a:buNone/>
            </a:pPr>
            <a:r>
              <a:rPr lang="uk-UA" i="1" dirty="0" smtClean="0"/>
              <a:t>І над полями, над </a:t>
            </a:r>
            <a:r>
              <a:rPr lang="uk-UA" i="1" dirty="0" err="1" smtClean="0"/>
              <a:t>долами</a:t>
            </a:r>
            <a:endParaRPr lang="uk-UA" i="1" dirty="0" smtClean="0"/>
          </a:p>
          <a:p>
            <a:pPr marL="0" indent="0">
              <a:buNone/>
            </a:pPr>
            <a:r>
              <a:rPr lang="uk-UA" i="1" dirty="0" smtClean="0"/>
              <a:t>Лунає жайворонка спів.</a:t>
            </a:r>
          </a:p>
          <a:p>
            <a:pPr marL="0" indent="0" algn="r">
              <a:buNone/>
            </a:pPr>
            <a:r>
              <a:rPr lang="uk-UA" i="1" dirty="0"/>
              <a:t> </a:t>
            </a:r>
            <a:r>
              <a:rPr lang="uk-UA" i="1" dirty="0" smtClean="0"/>
              <a:t>Моя Черкащино привільна,</a:t>
            </a:r>
          </a:p>
          <a:p>
            <a:pPr marL="0" indent="0" algn="r">
              <a:buNone/>
            </a:pPr>
            <a:r>
              <a:rPr lang="uk-UA" i="1" dirty="0" smtClean="0"/>
              <a:t>Моя </a:t>
            </a:r>
            <a:r>
              <a:rPr lang="uk-UA" i="1" dirty="0" err="1" smtClean="0"/>
              <a:t>Тальнівщино</a:t>
            </a:r>
            <a:r>
              <a:rPr lang="uk-UA" i="1" dirty="0" smtClean="0"/>
              <a:t> нова,</a:t>
            </a:r>
          </a:p>
          <a:p>
            <a:pPr marL="0" indent="0" algn="r">
              <a:buNone/>
            </a:pPr>
            <a:r>
              <a:rPr lang="uk-UA" i="1" dirty="0" smtClean="0"/>
              <a:t>І як вгадати й підібрати</a:t>
            </a:r>
          </a:p>
          <a:p>
            <a:pPr marL="0" indent="0" algn="r">
              <a:buNone/>
            </a:pPr>
            <a:r>
              <a:rPr lang="uk-UA" i="1" dirty="0" smtClean="0"/>
              <a:t>Для вас </a:t>
            </a:r>
            <a:r>
              <a:rPr lang="uk-UA" i="1" dirty="0" err="1" smtClean="0"/>
              <a:t>найкращії</a:t>
            </a:r>
            <a:r>
              <a:rPr lang="uk-UA" i="1" dirty="0" smtClean="0"/>
              <a:t> слова</a:t>
            </a:r>
          </a:p>
          <a:p>
            <a:pPr marL="0" indent="0" algn="r">
              <a:buNone/>
            </a:pPr>
            <a:r>
              <a:rPr lang="uk-UA" b="1" i="1" dirty="0" smtClean="0"/>
              <a:t>   Л. П. Поліщук </a:t>
            </a:r>
          </a:p>
          <a:p>
            <a:pPr marL="0" indent="0" algn="r">
              <a:buNone/>
            </a:pPr>
            <a:r>
              <a:rPr lang="uk-UA" b="1" i="1" dirty="0" smtClean="0"/>
              <a:t>(поетеса </a:t>
            </a:r>
            <a:r>
              <a:rPr lang="uk-UA" b="1" i="1" dirty="0" err="1" smtClean="0"/>
              <a:t>Тальнівщини</a:t>
            </a:r>
            <a:r>
              <a:rPr lang="uk-UA" b="1" i="1" dirty="0" smtClean="0"/>
              <a:t> </a:t>
            </a:r>
          </a:p>
          <a:p>
            <a:pPr marL="0" indent="0" algn="r">
              <a:buNone/>
            </a:pPr>
            <a:r>
              <a:rPr lang="uk-UA" b="1" i="1" dirty="0" err="1" smtClean="0"/>
              <a:t>с.Кобринова</a:t>
            </a:r>
            <a:r>
              <a:rPr lang="uk-UA" b="1" i="1" dirty="0" smtClean="0"/>
              <a:t> Гребля)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320480" cy="324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1491870"/>
      </p:ext>
    </p:extLst>
  </p:cSld>
  <p:clrMapOvr>
    <a:masterClrMapping/>
  </p:clrMapOvr>
  <p:transition spd="slow" advClick="0" advTm="1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429183"/>
            <a:ext cx="4248472" cy="10801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940321"/>
      </p:ext>
    </p:extLst>
  </p:cSld>
  <p:clrMapOvr>
    <a:masterClrMapping/>
  </p:clrMapOvr>
  <p:transition spd="slow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00"/>
                            </p:stCondLst>
                            <p:childTnLst>
                              <p:par>
                                <p:cTn id="10" presetID="22" presetClass="exit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520"/>
            <a:ext cx="8208912" cy="1174232"/>
          </a:xfrm>
        </p:spPr>
        <p:txBody>
          <a:bodyPr>
            <a:normAutofit/>
          </a:bodyPr>
          <a:lstStyle/>
          <a:p>
            <a:r>
              <a:rPr lang="uk-UA" sz="4400" dirty="0" smtClean="0"/>
              <a:t>                   </a:t>
            </a:r>
            <a:r>
              <a:rPr lang="uk-UA" sz="4800" b="1" dirty="0" err="1" smtClean="0">
                <a:solidFill>
                  <a:srgbClr val="002060"/>
                </a:solidFill>
              </a:rPr>
              <a:t>Тальнівщині</a:t>
            </a:r>
            <a:r>
              <a:rPr lang="uk-UA" sz="4800" b="1" dirty="0" smtClean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i="1" dirty="0" smtClean="0"/>
              <a:t>Білі хати у вишневих садочках</a:t>
            </a:r>
          </a:p>
          <a:p>
            <a:pPr marL="0" indent="0">
              <a:buNone/>
            </a:pPr>
            <a:r>
              <a:rPr lang="uk-UA" sz="2000" i="1" dirty="0" smtClean="0"/>
              <a:t>Дівчата хороші, як </a:t>
            </a:r>
            <a:r>
              <a:rPr lang="uk-UA" sz="2000" i="1" dirty="0" err="1" smtClean="0"/>
              <a:t>яснії</a:t>
            </a:r>
            <a:r>
              <a:rPr lang="uk-UA" sz="2000" i="1" dirty="0" smtClean="0"/>
              <a:t> зорі,</a:t>
            </a:r>
          </a:p>
          <a:p>
            <a:pPr marL="0" indent="0">
              <a:buNone/>
            </a:pPr>
            <a:r>
              <a:rPr lang="uk-UA" sz="2000" i="1" dirty="0" smtClean="0"/>
              <a:t>Сивенькі зозулі кують по лісочках,</a:t>
            </a:r>
          </a:p>
          <a:p>
            <a:pPr marL="0" indent="0">
              <a:buNone/>
            </a:pPr>
            <a:r>
              <a:rPr lang="uk-UA" sz="2000" i="1" dirty="0" smtClean="0"/>
              <a:t>Хмаринки кружляють прозорі.</a:t>
            </a:r>
          </a:p>
          <a:p>
            <a:pPr marL="0" indent="0" algn="r">
              <a:buNone/>
            </a:pPr>
            <a:r>
              <a:rPr lang="uk-UA" sz="2000" i="1" dirty="0" smtClean="0"/>
              <a:t>Моя ти </a:t>
            </a:r>
            <a:r>
              <a:rPr lang="uk-UA" sz="2000" i="1" dirty="0" err="1" smtClean="0"/>
              <a:t>Тальнівщино</a:t>
            </a:r>
            <a:r>
              <a:rPr lang="uk-UA" sz="2000" i="1" dirty="0" smtClean="0"/>
              <a:t>, цвіте вишневий,</a:t>
            </a:r>
          </a:p>
          <a:p>
            <a:pPr marL="0" indent="0" algn="r">
              <a:buNone/>
            </a:pPr>
            <a:r>
              <a:rPr lang="uk-UA" sz="2000" i="1" dirty="0" smtClean="0"/>
              <a:t>Барвінковий краю, матусине пісне,</a:t>
            </a:r>
          </a:p>
          <a:p>
            <a:pPr marL="0" indent="0" algn="r">
              <a:buNone/>
            </a:pPr>
            <a:r>
              <a:rPr lang="uk-UA" sz="2000" i="1" dirty="0" smtClean="0"/>
              <a:t>Ти – отча земля, воркотання голубки,</a:t>
            </a:r>
          </a:p>
          <a:p>
            <a:pPr marL="0" indent="0" algn="r">
              <a:buNone/>
            </a:pPr>
            <a:r>
              <a:rPr lang="uk-UA" sz="2000" i="1" dirty="0" smtClean="0"/>
              <a:t>Ти – цвіт яблуневий розквітла черешня.</a:t>
            </a:r>
          </a:p>
          <a:p>
            <a:pPr marL="0" indent="0">
              <a:buNone/>
            </a:pPr>
            <a:r>
              <a:rPr lang="uk-UA" sz="2000" i="1" dirty="0" smtClean="0"/>
              <a:t>Верба біля </a:t>
            </a:r>
            <a:r>
              <a:rPr lang="uk-UA" sz="2000" i="1" dirty="0" err="1" smtClean="0"/>
              <a:t>ставу</a:t>
            </a:r>
            <a:r>
              <a:rPr lang="uk-UA" sz="2000" i="1" dirty="0" smtClean="0"/>
              <a:t>, калина у лузі,</a:t>
            </a:r>
          </a:p>
          <a:p>
            <a:pPr marL="0" indent="0">
              <a:buNone/>
            </a:pPr>
            <a:r>
              <a:rPr lang="uk-UA" sz="2000" i="1" dirty="0" smtClean="0"/>
              <a:t>Цвітуть маки в полі, чудові жаринки.</a:t>
            </a:r>
          </a:p>
          <a:p>
            <a:pPr marL="0" indent="0">
              <a:buNone/>
            </a:pPr>
            <a:r>
              <a:rPr lang="uk-UA" sz="2000" i="1" dirty="0" smtClean="0"/>
              <a:t>Прекрасна </a:t>
            </a:r>
            <a:r>
              <a:rPr lang="uk-UA" sz="2000" i="1" dirty="0" err="1" smtClean="0"/>
              <a:t>Тальнівщино</a:t>
            </a:r>
            <a:r>
              <a:rPr lang="uk-UA" sz="2000" i="1" dirty="0" smtClean="0"/>
              <a:t> – волошка у житті –</a:t>
            </a:r>
          </a:p>
          <a:p>
            <a:pPr marL="0" indent="0">
              <a:buNone/>
            </a:pPr>
            <a:r>
              <a:rPr lang="uk-UA" sz="2000" i="1" dirty="0" smtClean="0"/>
              <a:t>Тебе я люблю без зупинки</a:t>
            </a:r>
          </a:p>
          <a:p>
            <a:pPr marL="0" indent="0">
              <a:buNone/>
            </a:pPr>
            <a:endParaRPr lang="uk-UA" sz="2000" i="1" dirty="0"/>
          </a:p>
          <a:p>
            <a:pPr marL="0" indent="0" algn="r">
              <a:buNone/>
            </a:pPr>
            <a:r>
              <a:rPr lang="uk-UA" sz="2000" b="1" i="1" dirty="0" smtClean="0"/>
              <a:t>Л.П. Поліщук (поетеса </a:t>
            </a:r>
            <a:r>
              <a:rPr lang="uk-UA" sz="2000" b="1" i="1" dirty="0" err="1" smtClean="0"/>
              <a:t>Тальнівщини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с.Кобринова</a:t>
            </a:r>
            <a:r>
              <a:rPr lang="uk-UA" sz="2000" b="1" i="1" dirty="0" smtClean="0"/>
              <a:t> Гребля)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05352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20000">
        <p:circle/>
      </p:transition>
    </mc:Choice>
    <mc:Fallback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752528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1" t="22026" r="22544" b="30356"/>
          <a:stretch/>
        </p:blipFill>
        <p:spPr>
          <a:xfrm>
            <a:off x="1907704" y="74153"/>
            <a:ext cx="4994270" cy="198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4392487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 </a:t>
            </a:r>
            <a:r>
              <a:rPr lang="uk-UA" sz="2000" dirty="0" smtClean="0"/>
              <a:t>             З якої сторони України ви б не їхали, а на </a:t>
            </a:r>
            <a:r>
              <a:rPr lang="uk-UA" sz="2000" dirty="0" err="1" smtClean="0"/>
              <a:t>Тальнівщину</a:t>
            </a:r>
            <a:r>
              <a:rPr lang="uk-UA" sz="2000" dirty="0" smtClean="0"/>
              <a:t> попадете обов'язково. А ще коли скажуть, що на її землях є сім прадавніх міст хліборобської цивілізації Трипільської культури, то вас </a:t>
            </a:r>
            <a:r>
              <a:rPr lang="uk-UA" sz="2000" dirty="0" err="1" smtClean="0"/>
              <a:t>обов</a:t>
            </a:r>
            <a:r>
              <a:rPr lang="en-US" sz="2000" dirty="0" smtClean="0"/>
              <a:t>`</a:t>
            </a:r>
            <a:r>
              <a:rPr lang="uk-UA" sz="2000" dirty="0" err="1" smtClean="0"/>
              <a:t>язково</a:t>
            </a:r>
            <a:r>
              <a:rPr lang="uk-UA" sz="2000" dirty="0" smtClean="0"/>
              <a:t> потягне у край пращурів. Любителів природи привабить лісопарк, який започаткувався за зразком уманської «Софіївки». Коли взнаєте, що й красуня </a:t>
            </a:r>
            <a:r>
              <a:rPr lang="en-US" sz="2000" dirty="0" smtClean="0"/>
              <a:t>XIX</a:t>
            </a:r>
            <a:r>
              <a:rPr lang="uk-UA" sz="2000" dirty="0" smtClean="0"/>
              <a:t> століття Софія </a:t>
            </a:r>
            <a:r>
              <a:rPr lang="uk-UA" sz="2000" dirty="0" err="1" smtClean="0"/>
              <a:t>Челіче</a:t>
            </a:r>
            <a:r>
              <a:rPr lang="uk-UA" sz="2000" dirty="0" smtClean="0"/>
              <a:t> (</a:t>
            </a:r>
            <a:r>
              <a:rPr lang="uk-UA" sz="2000" dirty="0" err="1" smtClean="0"/>
              <a:t>Глявоне</a:t>
            </a:r>
            <a:r>
              <a:rPr lang="uk-UA" sz="2000" dirty="0" smtClean="0"/>
              <a:t>), а по чоловіках Вітте, Потоцька похоронена в </a:t>
            </a:r>
            <a:r>
              <a:rPr lang="uk-UA" sz="2000" dirty="0" err="1" smtClean="0"/>
              <a:t>Тальному</a:t>
            </a:r>
            <a:r>
              <a:rPr lang="uk-UA" sz="2000" dirty="0" smtClean="0"/>
              <a:t>, то ваші симпатії будуть віддані нашому краю.</a:t>
            </a:r>
          </a:p>
          <a:p>
            <a:r>
              <a:rPr lang="uk-UA" sz="2000" dirty="0" smtClean="0"/>
              <a:t>            </a:t>
            </a:r>
            <a:r>
              <a:rPr lang="uk-UA" sz="2000" dirty="0" err="1" smtClean="0"/>
              <a:t>Тальнівщина</a:t>
            </a:r>
            <a:r>
              <a:rPr lang="uk-UA" sz="2000" dirty="0" smtClean="0"/>
              <a:t> є батьківщиною козацького літописця Романа Ракушки-</a:t>
            </a:r>
            <a:r>
              <a:rPr lang="uk-UA" sz="2000" dirty="0" err="1" smtClean="0"/>
              <a:t>Романовського</a:t>
            </a:r>
            <a:r>
              <a:rPr lang="uk-UA" sz="2000" dirty="0" smtClean="0"/>
              <a:t>, народного художника України Івана Їжакевича, історика, літератора, етнографа Василя </a:t>
            </a:r>
            <a:r>
              <a:rPr lang="uk-UA" sz="2000" dirty="0" err="1" smtClean="0"/>
              <a:t>Доманицького</a:t>
            </a:r>
            <a:r>
              <a:rPr lang="uk-UA" sz="2000" dirty="0" smtClean="0"/>
              <a:t>, академіка Дмитра </a:t>
            </a:r>
            <a:r>
              <a:rPr lang="uk-UA" sz="2000" dirty="0" err="1" smtClean="0"/>
              <a:t>Петрушевського</a:t>
            </a:r>
            <a:r>
              <a:rPr lang="uk-UA" sz="2000" dirty="0" smtClean="0"/>
              <a:t>, доктора медицини Григорія </a:t>
            </a:r>
            <a:r>
              <a:rPr lang="uk-UA" sz="2000" dirty="0" err="1" smtClean="0"/>
              <a:t>Горовенка</a:t>
            </a:r>
            <a:r>
              <a:rPr lang="uk-UA" sz="2000" dirty="0" smtClean="0"/>
              <a:t>. Тут живуть і трудяться на чорноземах щирі й залюблені в рідний край люди. </a:t>
            </a:r>
          </a:p>
          <a:p>
            <a:pPr marL="0" indent="0" algn="r">
              <a:buNone/>
            </a:pPr>
            <a:r>
              <a:rPr lang="uk-UA" sz="2000" b="1" i="1" dirty="0" smtClean="0"/>
              <a:t>Матеріали з книги «Виднокрай» В. Мицик 2010р.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52961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5000">
        <p14:window dir="vert"/>
      </p:transition>
    </mc:Choice>
    <mc:Fallback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00683"/>
            <a:ext cx="21431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52" y="286441"/>
            <a:ext cx="6525344" cy="652534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372200" y="3549114"/>
            <a:ext cx="2771800" cy="2775486"/>
          </a:xfrm>
        </p:spPr>
        <p:txBody>
          <a:bodyPr/>
          <a:lstStyle/>
          <a:p>
            <a:r>
              <a:rPr lang="ru-RU" b="1" dirty="0" smtClean="0"/>
              <a:t>Карта, Герб та прапор </a:t>
            </a:r>
            <a:r>
              <a:rPr lang="ru-RU" b="1" dirty="0" err="1" smtClean="0"/>
              <a:t>Тальн</a:t>
            </a:r>
            <a:r>
              <a:rPr lang="uk-UA" b="1" smtClean="0"/>
              <a:t>ого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0916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000">
        <p14:flythrough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47" y="116632"/>
            <a:ext cx="7638497" cy="6708398"/>
          </a:xfrm>
        </p:spPr>
        <p:txBody>
          <a:bodyPr>
            <a:normAutofit/>
          </a:bodyPr>
          <a:lstStyle/>
          <a:p>
            <a:r>
              <a:rPr lang="ru-RU" dirty="0" err="1"/>
              <a:t>Величний</a:t>
            </a:r>
            <a:r>
              <a:rPr lang="ru-RU" dirty="0"/>
              <a:t> храм на честь </a:t>
            </a:r>
            <a:r>
              <a:rPr lang="ru-RU" dirty="0" err="1"/>
              <a:t>Святих</a:t>
            </a:r>
            <a:r>
              <a:rPr lang="ru-RU" dirty="0"/>
              <a:t> </a:t>
            </a:r>
            <a:r>
              <a:rPr lang="ru-RU" dirty="0" err="1"/>
              <a:t>Апостолів</a:t>
            </a:r>
            <a:r>
              <a:rPr lang="ru-RU" dirty="0"/>
              <a:t> Петра і Павла- один з </a:t>
            </a:r>
            <a:r>
              <a:rPr lang="ru-RU" dirty="0" err="1"/>
              <a:t>найкрасивіших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 </a:t>
            </a:r>
            <a:r>
              <a:rPr lang="ru-RU" dirty="0" err="1"/>
              <a:t>Черкащини,а,можливо</a:t>
            </a:r>
            <a:r>
              <a:rPr lang="ru-RU" dirty="0"/>
              <a:t>, і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Петропавлівський</a:t>
            </a:r>
            <a:r>
              <a:rPr lang="ru-RU" dirty="0" smtClean="0"/>
              <a:t> </a:t>
            </a:r>
            <a:r>
              <a:rPr lang="ru-RU" dirty="0"/>
              <a:t>храм </a:t>
            </a:r>
            <a:r>
              <a:rPr lang="ru-RU" dirty="0" err="1"/>
              <a:t>збудований</a:t>
            </a:r>
            <a:r>
              <a:rPr lang="ru-RU" dirty="0"/>
              <a:t> в 2007-2009 р. за проектом </a:t>
            </a:r>
            <a:r>
              <a:rPr lang="ru-RU" dirty="0" err="1"/>
              <a:t>архітектора</a:t>
            </a:r>
            <a:r>
              <a:rPr lang="ru-RU" dirty="0"/>
              <a:t> </a:t>
            </a:r>
            <a:r>
              <a:rPr lang="ru-RU" dirty="0" err="1"/>
              <a:t>А.Дітковського</a:t>
            </a:r>
            <a:r>
              <a:rPr lang="ru-RU" dirty="0"/>
              <a:t> на </a:t>
            </a:r>
            <a:r>
              <a:rPr lang="ru-RU" dirty="0" err="1"/>
              <a:t>кошти</a:t>
            </a:r>
            <a:r>
              <a:rPr lang="ru-RU" dirty="0"/>
              <a:t> мецената В. Мовчана</a:t>
            </a:r>
            <a:r>
              <a:rPr lang="ru-RU" dirty="0" smtClean="0"/>
              <a:t>. Храм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куполів</a:t>
            </a:r>
            <a:r>
              <a:rPr lang="ru-RU" dirty="0"/>
              <a:t>, </a:t>
            </a:r>
            <a:r>
              <a:rPr lang="ru-RU" dirty="0" err="1"/>
              <a:t>маківки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вкриті</a:t>
            </a:r>
            <a:r>
              <a:rPr lang="ru-RU" dirty="0"/>
              <a:t> </a:t>
            </a:r>
            <a:r>
              <a:rPr lang="ru-RU" dirty="0" err="1"/>
              <a:t>сусальним</a:t>
            </a:r>
            <a:r>
              <a:rPr lang="ru-RU" dirty="0"/>
              <a:t> золотом. </a:t>
            </a:r>
            <a:r>
              <a:rPr lang="ru-RU" dirty="0" err="1"/>
              <a:t>Висота</a:t>
            </a:r>
            <a:r>
              <a:rPr lang="ru-RU" dirty="0"/>
              <a:t> центрального купола з </a:t>
            </a:r>
            <a:r>
              <a:rPr lang="ru-RU" dirty="0" err="1"/>
              <a:t>хрестом</a:t>
            </a:r>
            <a:r>
              <a:rPr lang="ru-RU" dirty="0"/>
              <a:t> — 37 </a:t>
            </a:r>
            <a:r>
              <a:rPr lang="ru-RU" dirty="0" err="1"/>
              <a:t>метрів</a:t>
            </a:r>
            <a:r>
              <a:rPr lang="ru-RU" dirty="0"/>
              <a:t>. На </a:t>
            </a:r>
            <a:r>
              <a:rPr lang="ru-RU" dirty="0" err="1"/>
              <a:t>дзвіниці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11 </a:t>
            </a:r>
            <a:r>
              <a:rPr lang="ru-RU" dirty="0" err="1"/>
              <a:t>дзвонів</a:t>
            </a:r>
            <a:r>
              <a:rPr lang="ru-RU" dirty="0"/>
              <a:t>, вага </a:t>
            </a:r>
            <a:r>
              <a:rPr lang="ru-RU" dirty="0" err="1"/>
              <a:t>найбільшого</a:t>
            </a:r>
            <a:r>
              <a:rPr lang="ru-RU" dirty="0"/>
              <a:t> — 1950 </a:t>
            </a:r>
            <a:r>
              <a:rPr lang="ru-RU" dirty="0" err="1"/>
              <a:t>кілограмів</a:t>
            </a:r>
            <a:r>
              <a:rPr lang="ru-RU" dirty="0" smtClean="0"/>
              <a:t>. Храм </a:t>
            </a:r>
            <a:r>
              <a:rPr lang="ru-RU" dirty="0" err="1"/>
              <a:t>зведено</a:t>
            </a:r>
            <a:r>
              <a:rPr lang="ru-RU" dirty="0"/>
              <a:t> з </a:t>
            </a:r>
            <a:r>
              <a:rPr lang="ru-RU" dirty="0" err="1"/>
              <a:t>надміцної</a:t>
            </a:r>
            <a:r>
              <a:rPr lang="ru-RU" dirty="0"/>
              <a:t> </a:t>
            </a:r>
            <a:r>
              <a:rPr lang="ru-RU" dirty="0" err="1"/>
              <a:t>австрійської</a:t>
            </a:r>
            <a:r>
              <a:rPr lang="ru-RU" dirty="0"/>
              <a:t> </a:t>
            </a:r>
            <a:r>
              <a:rPr lang="ru-RU" dirty="0" err="1"/>
              <a:t>цегли</a:t>
            </a:r>
            <a:r>
              <a:rPr lang="ru-RU" dirty="0" smtClean="0"/>
              <a:t>. </a:t>
            </a:r>
            <a:r>
              <a:rPr lang="ru-RU" dirty="0" err="1" smtClean="0"/>
              <a:t>Церковне</a:t>
            </a:r>
            <a:r>
              <a:rPr lang="ru-RU" dirty="0" smtClean="0"/>
              <a:t> </a:t>
            </a:r>
            <a:r>
              <a:rPr lang="ru-RU" dirty="0" err="1"/>
              <a:t>подвір'я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красива кована </a:t>
            </a:r>
            <a:r>
              <a:rPr lang="ru-RU" dirty="0" err="1"/>
              <a:t>огорожа,яка</a:t>
            </a:r>
            <a:r>
              <a:rPr lang="ru-RU" dirty="0"/>
              <a:t> сама по </a:t>
            </a:r>
            <a:r>
              <a:rPr lang="ru-RU" dirty="0" err="1"/>
              <a:t>собі</a:t>
            </a:r>
            <a:r>
              <a:rPr lang="ru-RU" dirty="0"/>
              <a:t> є </a:t>
            </a:r>
            <a:r>
              <a:rPr lang="ru-RU" dirty="0" err="1"/>
              <a:t>витвором</a:t>
            </a:r>
            <a:r>
              <a:rPr lang="ru-RU" dirty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4 </a:t>
            </a:r>
            <a:r>
              <a:rPr lang="ru-RU" dirty="0" err="1"/>
              <a:t>липня</a:t>
            </a:r>
            <a:r>
              <a:rPr lang="ru-RU" dirty="0"/>
              <a:t> 2009р. храм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освячений</a:t>
            </a:r>
            <a:r>
              <a:rPr lang="ru-RU" dirty="0"/>
              <a:t> </a:t>
            </a:r>
            <a:r>
              <a:rPr lang="ru-RU" dirty="0" err="1"/>
              <a:t>Патріархом</a:t>
            </a:r>
            <a:r>
              <a:rPr lang="ru-RU" dirty="0"/>
              <a:t> </a:t>
            </a:r>
            <a:r>
              <a:rPr lang="ru-RU" dirty="0" err="1"/>
              <a:t>Київським</a:t>
            </a:r>
            <a:r>
              <a:rPr lang="ru-RU" dirty="0"/>
              <a:t> і </a:t>
            </a:r>
            <a:r>
              <a:rPr lang="ru-RU" dirty="0" err="1"/>
              <a:t>всієї</a:t>
            </a:r>
            <a:r>
              <a:rPr lang="ru-RU" dirty="0"/>
              <a:t> Руси–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Філаретом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773" y="3861048"/>
            <a:ext cx="1691386" cy="217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5580" y="1105693"/>
            <a:ext cx="15430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412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000">
        <p14:prism isContent="1"/>
      </p:transition>
    </mc:Choice>
    <mc:Fallback>
      <p:transition spd="slow" advTm="3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002060"/>
                </a:solidFill>
              </a:rPr>
              <a:t>Петро-</a:t>
            </a:r>
            <a:r>
              <a:rPr lang="uk-UA" b="1" dirty="0" err="1" smtClean="0">
                <a:solidFill>
                  <a:srgbClr val="002060"/>
                </a:solidFill>
              </a:rPr>
              <a:t>Павлівський</a:t>
            </a:r>
            <a:r>
              <a:rPr lang="uk-UA" b="1" dirty="0" smtClean="0">
                <a:solidFill>
                  <a:srgbClr val="002060"/>
                </a:solidFill>
              </a:rPr>
              <a:t> храм м. Тальне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8496944" cy="5130847"/>
          </a:xfrm>
        </p:spPr>
      </p:pic>
    </p:spTree>
    <p:extLst>
      <p:ext uri="{BB962C8B-B14F-4D97-AF65-F5344CB8AC3E}">
        <p14:creationId xmlns:p14="http://schemas.microsoft.com/office/powerpoint/2010/main" xmlns="" val="35986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Мисливський замок Наришкіна-</a:t>
            </a:r>
            <a:r>
              <a:rPr lang="uk-UA" b="1" dirty="0" err="1" smtClean="0">
                <a:solidFill>
                  <a:srgbClr val="002060"/>
                </a:solidFill>
              </a:rPr>
              <a:t>Шувалова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Цей замок у Тальному був закладений ще у 19 </a:t>
            </a:r>
            <a:r>
              <a:rPr lang="uk-UA" dirty="0" err="1" smtClean="0"/>
              <a:t>століті</a:t>
            </a:r>
            <a:r>
              <a:rPr lang="uk-UA" dirty="0" smtClean="0"/>
              <a:t> графом Ф. Потоцьким. Двоповерховий палац у формі французьких мисливських замків епохи Ренесансу.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01008"/>
            <a:ext cx="3744416" cy="2486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931294"/>
            <a:ext cx="3873171" cy="278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86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5000">
        <p14:gallery dir="l"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704088"/>
            <a:ext cx="2674640" cy="2076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4547203" cy="6264696"/>
          </a:xfrm>
        </p:spPr>
        <p:txBody>
          <a:bodyPr>
            <a:normAutofit/>
          </a:bodyPr>
          <a:lstStyle/>
          <a:p>
            <a:r>
              <a:rPr lang="uk-UA" dirty="0" smtClean="0"/>
              <a:t>Графський Герб прикрашає головний фасад будівлі. </a:t>
            </a:r>
            <a:r>
              <a:rPr lang="uk-UA" dirty="0" err="1" smtClean="0"/>
              <a:t>Шувалов</a:t>
            </a:r>
            <a:r>
              <a:rPr lang="uk-UA" dirty="0" smtClean="0"/>
              <a:t> був одружений на Софії </a:t>
            </a:r>
            <a:r>
              <a:rPr lang="uk-UA" dirty="0" err="1" smtClean="0"/>
              <a:t>Наришкіної</a:t>
            </a:r>
            <a:r>
              <a:rPr lang="uk-UA" dirty="0" smtClean="0"/>
              <a:t> дочки графа Л. Наришкіна, який в свою чергу отримав маєток, як придане, від своєї дружини Ольги Потоцької – дочки знаменитої </a:t>
            </a:r>
            <a:r>
              <a:rPr lang="uk-UA" dirty="0"/>
              <a:t>С</a:t>
            </a:r>
            <a:r>
              <a:rPr lang="uk-UA" dirty="0" smtClean="0"/>
              <a:t>офії Потоцької на честь якої був побудований уманський парк «Софіївка».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9"/>
          <a:stretch/>
        </p:blipFill>
        <p:spPr>
          <a:xfrm>
            <a:off x="4585447" y="188640"/>
            <a:ext cx="4558553" cy="64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6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5000">
        <p14:shred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</a:t>
            </a:r>
            <a:r>
              <a:rPr lang="uk-UA" dirty="0" smtClean="0"/>
              <a:t>іля палацу збереглися надгробки з могил Софії, Петра й Павла </a:t>
            </a:r>
            <a:r>
              <a:rPr lang="uk-UA" dirty="0" err="1" smtClean="0"/>
              <a:t>Шувалових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672" y="3284984"/>
            <a:ext cx="4614695" cy="30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31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Click="0" advTm="8000">
        <p14:pan dir="u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590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«Мій рідний край ні з чим не порівняти!»</vt:lpstr>
      <vt:lpstr>                   Тальнівщині </vt:lpstr>
      <vt:lpstr>Слайд 3</vt:lpstr>
      <vt:lpstr>Слайд 4</vt:lpstr>
      <vt:lpstr>Слайд 5</vt:lpstr>
      <vt:lpstr> Петро-Павлівський храм м. Тальне </vt:lpstr>
      <vt:lpstr>Мисливський замок Наришкіна-Шувалова.</vt:lpstr>
      <vt:lpstr>Слайд 8</vt:lpstr>
      <vt:lpstr>Слайд 9</vt:lpstr>
      <vt:lpstr> р. Гірський Тікич</vt:lpstr>
      <vt:lpstr>Пам`ятник Гетьманам - Івану Мазепі, Петру Дорошенку, Байді Вишневецкому і Богдану Хмельницькому</vt:lpstr>
      <vt:lpstr> Римо-католицький костел св.Анни, збудований ще 1702 року.</vt:lpstr>
      <vt:lpstr>Фанівський будинок – дім керуючого маєтком Шувалова Костянтина Чочуліна, збудований 1903 року.</vt:lpstr>
      <vt:lpstr> </vt:lpstr>
      <vt:lpstr>  Тальнівський краєзнавчий музей </vt:lpstr>
      <vt:lpstr>Любуюсь часто я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«Пишаюся тобою, рідний краю!»</dc:title>
  <dc:creator>Admin</dc:creator>
  <cp:lastModifiedBy>WinRoNe</cp:lastModifiedBy>
  <cp:revision>27</cp:revision>
  <dcterms:created xsi:type="dcterms:W3CDTF">2018-11-06T09:25:07Z</dcterms:created>
  <dcterms:modified xsi:type="dcterms:W3CDTF">2019-10-10T11:19:42Z</dcterms:modified>
</cp:coreProperties>
</file>